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18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06440" y="868680"/>
            <a:ext cx="3383280" cy="3383280"/>
          </a:xfrm>
          <a:prstGeom prst="ellipse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0292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5B6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도매 주류사 파트너 제안서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548640" y="1051560"/>
            <a:ext cx="5120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6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영업사원 없이,
</a:t>
            </a:r>
            <a:pPr indent="0" marL="0">
              <a:lnSpc>
                <a:spcPts val="4600"/>
              </a:lnSpc>
              <a:buNone/>
            </a:pPr>
            <a:r>
              <a:rPr lang="en-US" sz="3700" b="1" dirty="0">
                <a:solidFill>
                  <a:srgbClr val="F5B6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신규 거래처</a:t>
            </a:r>
            <a:pPr indent="0" marL="0">
              <a:lnSpc>
                <a:spcPts val="46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가 먼저</a:t>
            </a:r>
            <a:endParaRPr lang="en-US" sz="3700" dirty="0"/>
          </a:p>
          <a:p>
            <a:pPr indent="0" marL="0">
              <a:lnSpc>
                <a:spcPts val="46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연락처를 남깁니다</a:t>
            </a:r>
            <a:endParaRPr lang="en-US" sz="3700" dirty="0"/>
          </a:p>
        </p:txBody>
      </p:sp>
      <p:sp>
        <p:nvSpPr>
          <p:cNvPr id="5" name="Text 2"/>
          <p:cNvSpPr/>
          <p:nvPr/>
        </p:nvSpPr>
        <p:spPr>
          <a:xfrm>
            <a:off x="548640" y="324612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소상공인 · 도매주류 플랫폼  주류찾자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548640" y="370332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9D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jurychatja.com  ·  입점 문의 1800-1730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48640" y="46177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E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(주)인케이션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4937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600"/>
              </a:lnSpc>
              <a:buNone/>
            </a:pPr>
            <a:r>
              <a:rPr lang="en-US" sz="2800" b="1" dirty="0">
                <a:solidFill>
                  <a:srgbClr val="1618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사장님들은 지금도</a:t>
            </a:r>
            <a:endParaRPr lang="en-US" sz="2800" dirty="0"/>
          </a:p>
          <a:p>
            <a:pPr indent="0" marL="0">
              <a:lnSpc>
                <a:spcPts val="3600"/>
              </a:lnSpc>
              <a:buNone/>
            </a:pPr>
            <a:r>
              <a:rPr lang="en-US" sz="2800" b="1" dirty="0">
                <a:solidFill>
                  <a:srgbClr val="1618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도매사를 '찾지' 못합니다</a:t>
            </a:r>
            <a:endParaRPr lang="en-US" sz="2800" dirty="0"/>
          </a:p>
        </p:txBody>
      </p:sp>
      <p:pic>
        <p:nvPicPr>
          <p:cNvPr id="3" name="Image 0" descr="C:/주류찾자/블로그결과/주류찾자_소개글_이미지/3d_2_숨은가격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0" y="502920"/>
            <a:ext cx="3566160" cy="1993392"/>
          </a:xfrm>
          <a:prstGeom prst="ellipse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2020824"/>
            <a:ext cx="384048" cy="384048"/>
          </a:xfrm>
          <a:prstGeom prst="ellipse">
            <a:avLst/>
          </a:prstGeom>
          <a:solidFill>
            <a:srgbClr val="F7F6F3"/>
          </a:solidFill>
          <a:ln/>
        </p:spPr>
      </p:sp>
      <p:sp>
        <p:nvSpPr>
          <p:cNvPr id="5" name="Text 2"/>
          <p:cNvSpPr/>
          <p:nvPr/>
        </p:nvSpPr>
        <p:spPr>
          <a:xfrm>
            <a:off x="548640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E88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1143000" y="196596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18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단가는 어디에도 공개되지 않습니다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143000" y="2295144"/>
            <a:ext cx="3794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5A5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검색해도, 홈페이지에 들어가도 납품가는 없습니다. 비교 자체가 불가능한 시장입니다.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548640" y="2980944"/>
            <a:ext cx="384048" cy="384048"/>
          </a:xfrm>
          <a:prstGeom prst="ellipse">
            <a:avLst/>
          </a:prstGeom>
          <a:solidFill>
            <a:srgbClr val="F7F6F3"/>
          </a:solidFill>
          <a:ln/>
        </p:spPr>
      </p:sp>
      <p:sp>
        <p:nvSpPr>
          <p:cNvPr id="9" name="Text 6"/>
          <p:cNvSpPr/>
          <p:nvPr/>
        </p:nvSpPr>
        <p:spPr>
          <a:xfrm>
            <a:off x="548640" y="29809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E88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143000" y="292608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18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발품과 지인 소개가 유일한 경로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143000" y="3255264"/>
            <a:ext cx="3794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5A5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사장님은 소개받은 한 곳과 비교 없이 계약하고, 도매사는 발로 뛰어야 거래처가 생깁니다.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548640" y="3941064"/>
            <a:ext cx="384048" cy="384048"/>
          </a:xfrm>
          <a:prstGeom prst="ellipse">
            <a:avLst/>
          </a:prstGeom>
          <a:solidFill>
            <a:srgbClr val="F7F6F3"/>
          </a:solidFill>
          <a:ln/>
        </p:spPr>
      </p:sp>
      <p:sp>
        <p:nvSpPr>
          <p:cNvPr id="13" name="Text 10"/>
          <p:cNvSpPr/>
          <p:nvPr/>
        </p:nvSpPr>
        <p:spPr>
          <a:xfrm>
            <a:off x="548640" y="39410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E88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1143000" y="388620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18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영업비용은 계속 오릅니다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143000" y="4215384"/>
            <a:ext cx="3794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5A5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영업사원 인건비·유류비·명함과 발품 — 신규 거래처 1곳의 획득 비용이 갈수록 커집니다.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5120640" y="2788920"/>
            <a:ext cx="3566160" cy="1828800"/>
          </a:xfrm>
          <a:prstGeom prst="roundRect">
            <a:avLst>
              <a:gd name="adj" fmla="val 6000"/>
            </a:avLst>
          </a:prstGeom>
          <a:solidFill>
            <a:srgbClr val="F7F6F3"/>
          </a:solidFill>
          <a:ln/>
        </p:spPr>
      </p:sp>
      <p:sp>
        <p:nvSpPr>
          <p:cNvPr id="17" name="Text 14"/>
          <p:cNvSpPr/>
          <p:nvPr/>
        </p:nvSpPr>
        <p:spPr>
          <a:xfrm>
            <a:off x="5394960" y="306324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700" b="1" i="1" dirty="0">
                <a:solidFill>
                  <a:srgbClr val="1618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“어디에 전화해야 할지도</a:t>
            </a:r>
            <a:endParaRPr lang="en-US" sz="1700" dirty="0"/>
          </a:p>
          <a:p>
            <a:pPr indent="0" marL="0">
              <a:lnSpc>
                <a:spcPts val="2400"/>
              </a:lnSpc>
              <a:buNone/>
            </a:pPr>
            <a:r>
              <a:rPr lang="en-US" sz="1700" b="1" i="1" dirty="0">
                <a:solidFill>
                  <a:srgbClr val="1618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몰랐어요.”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5394960" y="397764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5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신규 창업 사장님 인터뷰 중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18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주류찾자가 그 사이를 잇습니다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105156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5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사장님이 견적을 요청하면, 담당 지역 파트너 도매사에게만 실시간 전달됩니다.</a:t>
            </a:r>
            <a:endParaRPr lang="en-US" sz="1400" dirty="0"/>
          </a:p>
        </p:txBody>
      </p:sp>
      <p:pic>
        <p:nvPicPr>
          <p:cNvPr id="4" name="Image 0" descr="C:/주류찾자/블로그결과/주류찾자_소개글_이미지/3d_3_대신물어봄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600200"/>
            <a:ext cx="4572000" cy="2560320"/>
          </a:xfrm>
          <a:prstGeom prst="ellipse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577840" y="1645920"/>
            <a:ext cx="3108960" cy="841248"/>
          </a:xfrm>
          <a:prstGeom prst="roundRect">
            <a:avLst>
              <a:gd name="adj" fmla="val 10870"/>
            </a:avLst>
          </a:prstGeom>
          <a:solidFill>
            <a:srgbClr val="F7F6F3"/>
          </a:solidFill>
          <a:ln/>
        </p:spPr>
      </p:sp>
      <p:sp>
        <p:nvSpPr>
          <p:cNvPr id="6" name="Text 3"/>
          <p:cNvSpPr/>
          <p:nvPr/>
        </p:nvSpPr>
        <p:spPr>
          <a:xfrm>
            <a:off x="5806440" y="1755648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618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지역 격리 매칭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5806440" y="2048256"/>
            <a:ext cx="2697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5A5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담당 시/도(최대 2곳)의 견적만 수신 — 헛걸음 없는 유효 리드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5577840" y="2606040"/>
            <a:ext cx="3108960" cy="841248"/>
          </a:xfrm>
          <a:prstGeom prst="roundRect">
            <a:avLst>
              <a:gd name="adj" fmla="val 10870"/>
            </a:avLst>
          </a:prstGeom>
          <a:solidFill>
            <a:srgbClr val="F7F6F3"/>
          </a:solidFill>
          <a:ln/>
        </p:spPr>
      </p:sp>
      <p:sp>
        <p:nvSpPr>
          <p:cNvPr id="9" name="Text 6"/>
          <p:cNvSpPr/>
          <p:nvPr/>
        </p:nvSpPr>
        <p:spPr>
          <a:xfrm>
            <a:off x="5806440" y="2715768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618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카카오 알림톡 즉시 수신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5806440" y="3008376"/>
            <a:ext cx="2697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5A5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상호·연락처·업종·규모·주소가 접수 즉시 도착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5577840" y="3566160"/>
            <a:ext cx="3108960" cy="841248"/>
          </a:xfrm>
          <a:prstGeom prst="roundRect">
            <a:avLst>
              <a:gd name="adj" fmla="val 10870"/>
            </a:avLst>
          </a:prstGeom>
          <a:solidFill>
            <a:srgbClr val="F7F6F3"/>
          </a:solidFill>
          <a:ln/>
        </p:spPr>
      </p:sp>
      <p:sp>
        <p:nvSpPr>
          <p:cNvPr id="12" name="Text 9"/>
          <p:cNvSpPr/>
          <p:nvPr/>
        </p:nvSpPr>
        <p:spPr>
          <a:xfrm>
            <a:off x="5806440" y="3675888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618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계약은 직접, 개입 없음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5806440" y="3968496"/>
            <a:ext cx="2697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5A5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단가 협상과 계약은 귀사와 사장님의 몫 — 플랫폼 수수료 없음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777240" y="434340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88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사장님  →  주류찾자  →  담당 지역 파트너 도매사 (최대 3곳)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18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파트너 도매사가 얻는 것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2560320" cy="1965960"/>
          </a:xfrm>
          <a:prstGeom prst="roundRect">
            <a:avLst>
              <a:gd name="adj" fmla="val 5581"/>
            </a:avLst>
          </a:prstGeom>
          <a:solidFill>
            <a:srgbClr val="F7F6F3"/>
          </a:solidFill>
          <a:ln/>
        </p:spPr>
      </p:sp>
      <p:sp>
        <p:nvSpPr>
          <p:cNvPr id="4" name="Text 2"/>
          <p:cNvSpPr/>
          <p:nvPr/>
        </p:nvSpPr>
        <p:spPr>
          <a:xfrm>
            <a:off x="777240" y="137160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E88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0원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777240" y="20574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618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영업비용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77240" y="2377440"/>
            <a:ext cx="2148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A5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영업사원 없이 신규 거래처 확보.</a:t>
            </a:r>
            <a:endParaRPr lang="en-US" sz="10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A5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앉아서 견적 요청을 받습니다.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3337560" y="1188720"/>
            <a:ext cx="2560320" cy="1965960"/>
          </a:xfrm>
          <a:prstGeom prst="roundRect">
            <a:avLst>
              <a:gd name="adj" fmla="val 5581"/>
            </a:avLst>
          </a:prstGeom>
          <a:solidFill>
            <a:srgbClr val="F7F6F3"/>
          </a:solidFill>
          <a:ln/>
        </p:spPr>
      </p:sp>
      <p:sp>
        <p:nvSpPr>
          <p:cNvPr id="8" name="Text 6"/>
          <p:cNvSpPr/>
          <p:nvPr/>
        </p:nvSpPr>
        <p:spPr>
          <a:xfrm>
            <a:off x="3566160" y="137160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E88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3곳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3566160" y="20574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618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제한 경쟁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566160" y="2377440"/>
            <a:ext cx="2148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A5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 1건은 최대 3곳에만 전달.</a:t>
            </a:r>
            <a:endParaRPr lang="en-US" sz="10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A5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과열 입찰 없는 구조입니다.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126480" y="1188720"/>
            <a:ext cx="2560320" cy="1965960"/>
          </a:xfrm>
          <a:prstGeom prst="roundRect">
            <a:avLst>
              <a:gd name="adj" fmla="val 5581"/>
            </a:avLst>
          </a:prstGeom>
          <a:solidFill>
            <a:srgbClr val="F7F6F3"/>
          </a:solidFill>
          <a:ln/>
        </p:spPr>
      </p:sp>
      <p:sp>
        <p:nvSpPr>
          <p:cNvPr id="12" name="Text 10"/>
          <p:cNvSpPr/>
          <p:nvPr/>
        </p:nvSpPr>
        <p:spPr>
          <a:xfrm>
            <a:off x="6355080" y="137160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E88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24시간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6355080" y="20574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618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이내 연락 권장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55080" y="2377440"/>
            <a:ext cx="2148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A5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빨리 연락할수록 계약 확률 상승.</a:t>
            </a:r>
            <a:endParaRPr lang="en-US" sz="10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A5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계약 직전의 사장님을 만납니다.</a:t>
            </a:r>
            <a:endParaRPr lang="en-US" sz="1050" dirty="0"/>
          </a:p>
        </p:txBody>
      </p:sp>
      <p:pic>
        <p:nvPicPr>
          <p:cNvPr id="15" name="Image 0" descr="C:/주류찾자/블로그결과/주류찾자_소개글_이미지/3d_5_1분신청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383280"/>
            <a:ext cx="2606040" cy="1463040"/>
          </a:xfrm>
          <a:prstGeom prst="ellipse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3429000" y="3429000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618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 요청이 오면 이런 정보가 알림톡으로 도착합니다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3429000" y="379476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5A5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구분(신규창업/운영중) · 업종 · 평수 · 테이블 수 · 주소 · 취급 희망 주종 · 상호 · 연락처</a:t>
            </a:r>
            <a:endParaRPr lang="en-US" sz="1150" dirty="0"/>
          </a:p>
        </p:txBody>
      </p:sp>
      <p:sp>
        <p:nvSpPr>
          <p:cNvPr id="18" name="Text 15"/>
          <p:cNvSpPr/>
          <p:nvPr/>
        </p:nvSpPr>
        <p:spPr>
          <a:xfrm>
            <a:off x="3429000" y="434340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88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파트너 포털에서 배분된 견적과 진행 상태를 한눈에 관리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618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2286000" cy="411480"/>
          </a:xfrm>
          <a:prstGeom prst="roundRect">
            <a:avLst>
              <a:gd name="adj" fmla="val 48889"/>
            </a:avLst>
          </a:prstGeom>
          <a:solidFill>
            <a:srgbClr val="E8842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50292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창립 파트너 한정 혜택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지금 입점하시면 </a:t>
            </a:r>
            <a:pPr indent="0" marL="0">
              <a:lnSpc>
                <a:spcPts val="4000"/>
              </a:lnSpc>
              <a:buNone/>
            </a:pPr>
            <a:r>
              <a:rPr lang="en-US" sz="3000" b="1" dirty="0">
                <a:solidFill>
                  <a:srgbClr val="F5B6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3~6개월, 전부 무상</a:t>
            </a:r>
            <a:pPr indent="0" marL="0">
              <a:lnSpc>
                <a:spcPts val="4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으로</a:t>
            </a:r>
            <a:endParaRPr lang="en-US" sz="30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신규 거래처를 연결해드립니다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2606040"/>
            <a:ext cx="3931920" cy="1463040"/>
          </a:xfrm>
          <a:prstGeom prst="roundRect">
            <a:avLst>
              <a:gd name="adj" fmla="val 7500"/>
            </a:avLst>
          </a:prstGeom>
          <a:solidFill>
            <a:srgbClr val="23262D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278892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B6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무상 이용 기간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3154680"/>
            <a:ext cx="3429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D7D9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입점 후 3~6개월간 입점비·수수료·이용료 없이 담당 지역의 견적 요청을 무제한 수신합니다.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709160" y="2606040"/>
            <a:ext cx="3931920" cy="1463040"/>
          </a:xfrm>
          <a:prstGeom prst="roundRect">
            <a:avLst>
              <a:gd name="adj" fmla="val 7500"/>
            </a:avLst>
          </a:prstGeom>
          <a:solidFill>
            <a:srgbClr val="23262D"/>
          </a:solidFill>
          <a:ln/>
        </p:spPr>
      </p:sp>
      <p:sp>
        <p:nvSpPr>
          <p:cNvPr id="9" name="Text 7"/>
          <p:cNvSpPr/>
          <p:nvPr/>
        </p:nvSpPr>
        <p:spPr>
          <a:xfrm>
            <a:off x="4983480" y="278892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B6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창립 파트너 평생 우대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983480" y="3154680"/>
            <a:ext cx="3429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D7D9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플랫폼 활성화 이후 유료 전환 시에도, 창립 파트너에게는 이용 조건 파격 감면 혜택이 평생 적용됩니다.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48640" y="434340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A9D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※ 창립 파트너는 지역별 선착순 모집이며, 조기 마감될 수 있습니다.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18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입점부터 첫 계약까지, 이렇게 진행됩니다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874520" cy="1691640"/>
          </a:xfrm>
          <a:prstGeom prst="roundRect">
            <a:avLst>
              <a:gd name="adj" fmla="val 6486"/>
            </a:avLst>
          </a:prstGeom>
          <a:solidFill>
            <a:srgbClr val="F7F6F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4173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E88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31520" y="1828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618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입점 문의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731520" y="2157984"/>
            <a:ext cx="1554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A5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 또는 홈페이지에서</a:t>
            </a:r>
            <a:endParaRPr lang="en-US" sz="10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A5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1분 등록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633472" y="1234440"/>
            <a:ext cx="1874520" cy="1691640"/>
          </a:xfrm>
          <a:prstGeom prst="roundRect">
            <a:avLst>
              <a:gd name="adj" fmla="val 6486"/>
            </a:avLst>
          </a:prstGeom>
          <a:solidFill>
            <a:srgbClr val="F7F6F3"/>
          </a:solidFill>
          <a:ln/>
        </p:spPr>
      </p:sp>
      <p:sp>
        <p:nvSpPr>
          <p:cNvPr id="8" name="Text 6"/>
          <p:cNvSpPr/>
          <p:nvPr/>
        </p:nvSpPr>
        <p:spPr>
          <a:xfrm>
            <a:off x="2816352" y="14173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E88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816352" y="1828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618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지역 확인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2816352" y="2157984"/>
            <a:ext cx="1554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A5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담당 지역(시/도, 최대 2곳)</a:t>
            </a:r>
            <a:endParaRPr lang="en-US" sz="10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A5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확인 후 파트너 등록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718304" y="1234440"/>
            <a:ext cx="1874520" cy="1691640"/>
          </a:xfrm>
          <a:prstGeom prst="roundRect">
            <a:avLst>
              <a:gd name="adj" fmla="val 6486"/>
            </a:avLst>
          </a:prstGeom>
          <a:solidFill>
            <a:srgbClr val="F7F6F3"/>
          </a:solidFill>
          <a:ln/>
        </p:spPr>
      </p:sp>
      <p:sp>
        <p:nvSpPr>
          <p:cNvPr id="12" name="Text 10"/>
          <p:cNvSpPr/>
          <p:nvPr/>
        </p:nvSpPr>
        <p:spPr>
          <a:xfrm>
            <a:off x="4901184" y="14173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E88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4901184" y="1828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618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리드 수신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4901184" y="2157984"/>
            <a:ext cx="1554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A5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 요청 발생 시</a:t>
            </a:r>
            <a:endParaRPr lang="en-US" sz="10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A5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알림톡 즉시 수신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6803136" y="1234440"/>
            <a:ext cx="1874520" cy="1691640"/>
          </a:xfrm>
          <a:prstGeom prst="roundRect">
            <a:avLst>
              <a:gd name="adj" fmla="val 6486"/>
            </a:avLst>
          </a:prstGeom>
          <a:solidFill>
            <a:srgbClr val="F7F6F3"/>
          </a:solidFill>
          <a:ln/>
        </p:spPr>
      </p:sp>
      <p:sp>
        <p:nvSpPr>
          <p:cNvPr id="16" name="Text 14"/>
          <p:cNvSpPr/>
          <p:nvPr/>
        </p:nvSpPr>
        <p:spPr>
          <a:xfrm>
            <a:off x="6986016" y="14173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E88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6986016" y="182880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618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상담·계약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6986016" y="2157984"/>
            <a:ext cx="1554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A5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사장님과 직접</a:t>
            </a:r>
            <a:endParaRPr lang="en-US" sz="10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A5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견적 제시·계약 성사</a:t>
            </a:r>
            <a:endParaRPr lang="en-US" sz="1050" dirty="0"/>
          </a:p>
        </p:txBody>
      </p:sp>
      <p:pic>
        <p:nvPicPr>
          <p:cNvPr id="19" name="Image 0" descr="sl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7520" y="3063240"/>
            <a:ext cx="1828800" cy="1828800"/>
          </a:xfrm>
          <a:prstGeom prst="ellipse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5074920" y="3429000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b="1" dirty="0">
                <a:solidFill>
                  <a:srgbClr val="1618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입점 완료 즉시 파트너 포털 접속코드가</a:t>
            </a:r>
            <a:endParaRPr lang="en-US" sz="13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300" b="1" dirty="0">
                <a:solidFill>
                  <a:srgbClr val="1618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알림톡으로 발송됩니다.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5074920" y="411480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5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월 구독제 · 언제든 중지 가능 · 계약 성사 수수료 없음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548640" y="443484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88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지금은 창립 파트너 무상 기간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618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자리는 지역별로 3곳뿐입니다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28016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7D9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우리 지역의 창립 파트너 자리가 남아있는지, 지금 확인해보세요.</a:t>
            </a:r>
            <a:endParaRPr lang="en-US" sz="1500" dirty="0"/>
          </a:p>
        </p:txBody>
      </p:sp>
      <p:pic>
        <p:nvPicPr>
          <p:cNvPr id="4" name="Image 0" descr="q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965960"/>
            <a:ext cx="1920240" cy="19202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85800" y="397764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9D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 스캔 → 1분 입점 신청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3200400" y="224028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5B6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jurychatja.com/partner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3200400" y="288036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입점 문의  1800-1730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3200400" y="34290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7D9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이메일  incation@gmail.com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443484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950" dirty="0">
                <a:solidFill>
                  <a:srgbClr val="6E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주류찾자는 주류를 판매·중개하지 않으며, 사장님과 주류도매회사를 연결하는 정보 전달 플랫폼입니다.</a:t>
            </a:r>
            <a:endParaRPr lang="en-US" sz="950" dirty="0"/>
          </a:p>
          <a:p>
            <a:pPr indent="0" marL="0">
              <a:lnSpc>
                <a:spcPts val="1300"/>
              </a:lnSpc>
              <a:buNone/>
            </a:pPr>
            <a:r>
              <a:rPr lang="en-US" sz="950" dirty="0">
                <a:solidFill>
                  <a:srgbClr val="6E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(주)인케이션 · 대표이사 우재경 · 사업자등록번호 692-86-02378 · 서울시 광진구 동일로 416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2026-08-26T04:11:38Z</dcterms:created>
  <dcterms:modified xsi:type="dcterms:W3CDTF">2026-08-26T04:11:38Z</dcterms:modified>
</cp:coreProperties>
</file>